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Bebas Neue Bold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nva Sans" panose="020B0604020202020204" charset="0"/>
      <p:regular r:id="rId24"/>
    </p:embeddedFont>
    <p:embeddedFont>
      <p:font typeface="Canva Sans Bold" panose="020B0604020202020204" charset="0"/>
      <p:regular r:id="rId25"/>
    </p:embeddedFont>
    <p:embeddedFont>
      <p:font typeface="Montserrat" panose="00000500000000000000" pitchFamily="2" charset="0"/>
      <p:regular r:id="rId26"/>
    </p:embeddedFont>
    <p:embeddedFont>
      <p:font typeface="Montserrat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49709" y="7712216"/>
            <a:ext cx="3438827" cy="737246"/>
            <a:chOff x="0" y="0"/>
            <a:chExt cx="1895622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95622" cy="406400"/>
            </a:xfrm>
            <a:custGeom>
              <a:avLst/>
              <a:gdLst/>
              <a:ahLst/>
              <a:cxnLst/>
              <a:rect l="l" t="t" r="r" b="b"/>
              <a:pathLst>
                <a:path w="1895622" h="406400">
                  <a:moveTo>
                    <a:pt x="1692422" y="0"/>
                  </a:moveTo>
                  <a:cubicBezTo>
                    <a:pt x="1804646" y="0"/>
                    <a:pt x="1895622" y="90976"/>
                    <a:pt x="1895622" y="203200"/>
                  </a:cubicBezTo>
                  <a:cubicBezTo>
                    <a:pt x="1895622" y="315424"/>
                    <a:pt x="1804646" y="406400"/>
                    <a:pt x="16924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A6E19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895622" cy="454025"/>
            </a:xfrm>
            <a:prstGeom prst="rect">
              <a:avLst/>
            </a:prstGeom>
          </p:spPr>
          <p:txBody>
            <a:bodyPr lIns="31690" tIns="31690" rIns="31690" bIns="31690" rtlCol="0" anchor="ctr"/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331182" y="5732713"/>
            <a:ext cx="11185274" cy="7102649"/>
          </a:xfrm>
          <a:custGeom>
            <a:avLst/>
            <a:gdLst/>
            <a:ahLst/>
            <a:cxnLst/>
            <a:rect l="l" t="t" r="r" b="b"/>
            <a:pathLst>
              <a:path w="11185274" h="7102649">
                <a:moveTo>
                  <a:pt x="0" y="0"/>
                </a:moveTo>
                <a:lnTo>
                  <a:pt x="11185274" y="0"/>
                </a:lnTo>
                <a:lnTo>
                  <a:pt x="11185274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49709" y="1850434"/>
            <a:ext cx="8992418" cy="6230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40"/>
              </a:lnSpc>
            </a:pPr>
            <a:r>
              <a:rPr lang="en-US" sz="17217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SQL PROJECT ON PIZZA SALES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280761" y="303580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752650" y="9258300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1543050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542105" y="1191091"/>
            <a:ext cx="7561026" cy="7277488"/>
          </a:xfrm>
          <a:custGeom>
            <a:avLst/>
            <a:gdLst/>
            <a:ahLst/>
            <a:cxnLst/>
            <a:rect l="l" t="t" r="r" b="b"/>
            <a:pathLst>
              <a:path w="7561026" h="7277488">
                <a:moveTo>
                  <a:pt x="0" y="0"/>
                </a:moveTo>
                <a:lnTo>
                  <a:pt x="7561026" y="0"/>
                </a:lnTo>
                <a:lnTo>
                  <a:pt x="7561026" y="7277488"/>
                </a:lnTo>
                <a:lnTo>
                  <a:pt x="0" y="7277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447624" y="608679"/>
            <a:ext cx="11811676" cy="2883260"/>
          </a:xfrm>
          <a:custGeom>
            <a:avLst/>
            <a:gdLst/>
            <a:ahLst/>
            <a:cxnLst/>
            <a:rect l="l" t="t" r="r" b="b"/>
            <a:pathLst>
              <a:path w="11811676" h="2883260">
                <a:moveTo>
                  <a:pt x="0" y="0"/>
                </a:moveTo>
                <a:lnTo>
                  <a:pt x="11811676" y="0"/>
                </a:lnTo>
                <a:lnTo>
                  <a:pt x="11811676" y="2883260"/>
                </a:lnTo>
                <a:lnTo>
                  <a:pt x="0" y="28832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447624" y="3735567"/>
            <a:ext cx="5336118" cy="5209067"/>
          </a:xfrm>
          <a:custGeom>
            <a:avLst/>
            <a:gdLst/>
            <a:ahLst/>
            <a:cxnLst/>
            <a:rect l="l" t="t" r="r" b="b"/>
            <a:pathLst>
              <a:path w="5336118" h="5209067">
                <a:moveTo>
                  <a:pt x="0" y="0"/>
                </a:moveTo>
                <a:lnTo>
                  <a:pt x="5336118" y="0"/>
                </a:lnTo>
                <a:lnTo>
                  <a:pt x="5336118" y="5209068"/>
                </a:lnTo>
                <a:lnTo>
                  <a:pt x="0" y="52090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1543050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542105" y="1191091"/>
            <a:ext cx="7561026" cy="7277488"/>
          </a:xfrm>
          <a:custGeom>
            <a:avLst/>
            <a:gdLst/>
            <a:ahLst/>
            <a:cxnLst/>
            <a:rect l="l" t="t" r="r" b="b"/>
            <a:pathLst>
              <a:path w="7561026" h="7277488">
                <a:moveTo>
                  <a:pt x="0" y="0"/>
                </a:moveTo>
                <a:lnTo>
                  <a:pt x="7561026" y="0"/>
                </a:lnTo>
                <a:lnTo>
                  <a:pt x="7561026" y="7277488"/>
                </a:lnTo>
                <a:lnTo>
                  <a:pt x="0" y="7277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018921" y="814600"/>
            <a:ext cx="12240379" cy="3228830"/>
          </a:xfrm>
          <a:custGeom>
            <a:avLst/>
            <a:gdLst/>
            <a:ahLst/>
            <a:cxnLst/>
            <a:rect l="l" t="t" r="r" b="b"/>
            <a:pathLst>
              <a:path w="12240379" h="3228830">
                <a:moveTo>
                  <a:pt x="0" y="0"/>
                </a:moveTo>
                <a:lnTo>
                  <a:pt x="12240379" y="0"/>
                </a:lnTo>
                <a:lnTo>
                  <a:pt x="12240379" y="3228830"/>
                </a:lnTo>
                <a:lnTo>
                  <a:pt x="0" y="32288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24" r="-7307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082782" y="4295433"/>
            <a:ext cx="7467099" cy="3268943"/>
          </a:xfrm>
          <a:custGeom>
            <a:avLst/>
            <a:gdLst/>
            <a:ahLst/>
            <a:cxnLst/>
            <a:rect l="l" t="t" r="r" b="b"/>
            <a:pathLst>
              <a:path w="7467099" h="3268943">
                <a:moveTo>
                  <a:pt x="0" y="0"/>
                </a:moveTo>
                <a:lnTo>
                  <a:pt x="7467099" y="0"/>
                </a:lnTo>
                <a:lnTo>
                  <a:pt x="7467099" y="3268943"/>
                </a:lnTo>
                <a:lnTo>
                  <a:pt x="0" y="32689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8776" b="-46509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1543050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542105" y="1191091"/>
            <a:ext cx="7561026" cy="7277488"/>
          </a:xfrm>
          <a:custGeom>
            <a:avLst/>
            <a:gdLst/>
            <a:ahLst/>
            <a:cxnLst/>
            <a:rect l="l" t="t" r="r" b="b"/>
            <a:pathLst>
              <a:path w="7561026" h="7277488">
                <a:moveTo>
                  <a:pt x="0" y="0"/>
                </a:moveTo>
                <a:lnTo>
                  <a:pt x="7561026" y="0"/>
                </a:lnTo>
                <a:lnTo>
                  <a:pt x="7561026" y="7277488"/>
                </a:lnTo>
                <a:lnTo>
                  <a:pt x="0" y="7277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251814" y="649270"/>
            <a:ext cx="12007486" cy="4494230"/>
          </a:xfrm>
          <a:custGeom>
            <a:avLst/>
            <a:gdLst/>
            <a:ahLst/>
            <a:cxnLst/>
            <a:rect l="l" t="t" r="r" b="b"/>
            <a:pathLst>
              <a:path w="12007486" h="4494230">
                <a:moveTo>
                  <a:pt x="0" y="0"/>
                </a:moveTo>
                <a:lnTo>
                  <a:pt x="12007486" y="0"/>
                </a:lnTo>
                <a:lnTo>
                  <a:pt x="12007486" y="4494230"/>
                </a:lnTo>
                <a:lnTo>
                  <a:pt x="0" y="44942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251814" y="5376872"/>
            <a:ext cx="6824732" cy="2368400"/>
          </a:xfrm>
          <a:custGeom>
            <a:avLst/>
            <a:gdLst/>
            <a:ahLst/>
            <a:cxnLst/>
            <a:rect l="l" t="t" r="r" b="b"/>
            <a:pathLst>
              <a:path w="6824732" h="2368400">
                <a:moveTo>
                  <a:pt x="0" y="0"/>
                </a:moveTo>
                <a:lnTo>
                  <a:pt x="6824732" y="0"/>
                </a:lnTo>
                <a:lnTo>
                  <a:pt x="6824732" y="2368400"/>
                </a:lnTo>
                <a:lnTo>
                  <a:pt x="0" y="2368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1543050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542105" y="1191091"/>
            <a:ext cx="7561026" cy="7277488"/>
          </a:xfrm>
          <a:custGeom>
            <a:avLst/>
            <a:gdLst/>
            <a:ahLst/>
            <a:cxnLst/>
            <a:rect l="l" t="t" r="r" b="b"/>
            <a:pathLst>
              <a:path w="7561026" h="7277488">
                <a:moveTo>
                  <a:pt x="0" y="0"/>
                </a:moveTo>
                <a:lnTo>
                  <a:pt x="7561026" y="0"/>
                </a:lnTo>
                <a:lnTo>
                  <a:pt x="7561026" y="7277488"/>
                </a:lnTo>
                <a:lnTo>
                  <a:pt x="0" y="7277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201716" y="819183"/>
            <a:ext cx="12057584" cy="4005693"/>
          </a:xfrm>
          <a:custGeom>
            <a:avLst/>
            <a:gdLst/>
            <a:ahLst/>
            <a:cxnLst/>
            <a:rect l="l" t="t" r="r" b="b"/>
            <a:pathLst>
              <a:path w="12057584" h="4005693">
                <a:moveTo>
                  <a:pt x="0" y="0"/>
                </a:moveTo>
                <a:lnTo>
                  <a:pt x="12057584" y="0"/>
                </a:lnTo>
                <a:lnTo>
                  <a:pt x="12057584" y="4005693"/>
                </a:lnTo>
                <a:lnTo>
                  <a:pt x="0" y="4005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69" b="-156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201716" y="5143500"/>
            <a:ext cx="7946601" cy="2430404"/>
          </a:xfrm>
          <a:custGeom>
            <a:avLst/>
            <a:gdLst/>
            <a:ahLst/>
            <a:cxnLst/>
            <a:rect l="l" t="t" r="r" b="b"/>
            <a:pathLst>
              <a:path w="7946601" h="2430404">
                <a:moveTo>
                  <a:pt x="0" y="0"/>
                </a:moveTo>
                <a:lnTo>
                  <a:pt x="7946602" y="0"/>
                </a:lnTo>
                <a:lnTo>
                  <a:pt x="7946602" y="2430404"/>
                </a:lnTo>
                <a:lnTo>
                  <a:pt x="0" y="24304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1543050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542105" y="1191091"/>
            <a:ext cx="7561026" cy="7277488"/>
          </a:xfrm>
          <a:custGeom>
            <a:avLst/>
            <a:gdLst/>
            <a:ahLst/>
            <a:cxnLst/>
            <a:rect l="l" t="t" r="r" b="b"/>
            <a:pathLst>
              <a:path w="7561026" h="7277488">
                <a:moveTo>
                  <a:pt x="0" y="0"/>
                </a:moveTo>
                <a:lnTo>
                  <a:pt x="7561026" y="0"/>
                </a:lnTo>
                <a:lnTo>
                  <a:pt x="7561026" y="7277488"/>
                </a:lnTo>
                <a:lnTo>
                  <a:pt x="0" y="7277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048052" y="194774"/>
            <a:ext cx="9684402" cy="6639756"/>
          </a:xfrm>
          <a:custGeom>
            <a:avLst/>
            <a:gdLst/>
            <a:ahLst/>
            <a:cxnLst/>
            <a:rect l="l" t="t" r="r" b="b"/>
            <a:pathLst>
              <a:path w="9684402" h="6639756">
                <a:moveTo>
                  <a:pt x="0" y="0"/>
                </a:moveTo>
                <a:lnTo>
                  <a:pt x="9684402" y="0"/>
                </a:lnTo>
                <a:lnTo>
                  <a:pt x="9684402" y="6639756"/>
                </a:lnTo>
                <a:lnTo>
                  <a:pt x="0" y="66397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8" r="-6236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048052" y="6962176"/>
            <a:ext cx="3596370" cy="1982458"/>
          </a:xfrm>
          <a:custGeom>
            <a:avLst/>
            <a:gdLst/>
            <a:ahLst/>
            <a:cxnLst/>
            <a:rect l="l" t="t" r="r" b="b"/>
            <a:pathLst>
              <a:path w="3596370" h="1982458">
                <a:moveTo>
                  <a:pt x="0" y="0"/>
                </a:moveTo>
                <a:lnTo>
                  <a:pt x="3596370" y="0"/>
                </a:lnTo>
                <a:lnTo>
                  <a:pt x="3596370" y="1982459"/>
                </a:lnTo>
                <a:lnTo>
                  <a:pt x="0" y="19824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731" b="-798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1543050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542105" y="1191091"/>
            <a:ext cx="7561026" cy="7277488"/>
          </a:xfrm>
          <a:custGeom>
            <a:avLst/>
            <a:gdLst/>
            <a:ahLst/>
            <a:cxnLst/>
            <a:rect l="l" t="t" r="r" b="b"/>
            <a:pathLst>
              <a:path w="7561026" h="7277488">
                <a:moveTo>
                  <a:pt x="0" y="0"/>
                </a:moveTo>
                <a:lnTo>
                  <a:pt x="7561026" y="0"/>
                </a:lnTo>
                <a:lnTo>
                  <a:pt x="7561026" y="7277488"/>
                </a:lnTo>
                <a:lnTo>
                  <a:pt x="0" y="7277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018921" y="0"/>
            <a:ext cx="10874029" cy="5366708"/>
          </a:xfrm>
          <a:custGeom>
            <a:avLst/>
            <a:gdLst/>
            <a:ahLst/>
            <a:cxnLst/>
            <a:rect l="l" t="t" r="r" b="b"/>
            <a:pathLst>
              <a:path w="10874029" h="5366708">
                <a:moveTo>
                  <a:pt x="0" y="0"/>
                </a:moveTo>
                <a:lnTo>
                  <a:pt x="10874029" y="0"/>
                </a:lnTo>
                <a:lnTo>
                  <a:pt x="10874029" y="5366708"/>
                </a:lnTo>
                <a:lnTo>
                  <a:pt x="0" y="53667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255699" y="3930927"/>
            <a:ext cx="4003601" cy="5327373"/>
          </a:xfrm>
          <a:custGeom>
            <a:avLst/>
            <a:gdLst/>
            <a:ahLst/>
            <a:cxnLst/>
            <a:rect l="l" t="t" r="r" b="b"/>
            <a:pathLst>
              <a:path w="4003601" h="5327373">
                <a:moveTo>
                  <a:pt x="0" y="0"/>
                </a:moveTo>
                <a:lnTo>
                  <a:pt x="4003601" y="0"/>
                </a:lnTo>
                <a:lnTo>
                  <a:pt x="4003601" y="5327373"/>
                </a:lnTo>
                <a:lnTo>
                  <a:pt x="0" y="53273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543050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542105" y="1191091"/>
            <a:ext cx="7561026" cy="7277488"/>
          </a:xfrm>
          <a:custGeom>
            <a:avLst/>
            <a:gdLst/>
            <a:ahLst/>
            <a:cxnLst/>
            <a:rect l="l" t="t" r="r" b="b"/>
            <a:pathLst>
              <a:path w="7561026" h="7277488">
                <a:moveTo>
                  <a:pt x="0" y="0"/>
                </a:moveTo>
                <a:lnTo>
                  <a:pt x="7561026" y="0"/>
                </a:lnTo>
                <a:lnTo>
                  <a:pt x="7561026" y="7277488"/>
                </a:lnTo>
                <a:lnTo>
                  <a:pt x="0" y="7277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153199" y="-69125"/>
            <a:ext cx="13134801" cy="4898960"/>
          </a:xfrm>
          <a:custGeom>
            <a:avLst/>
            <a:gdLst/>
            <a:ahLst/>
            <a:cxnLst/>
            <a:rect l="l" t="t" r="r" b="b"/>
            <a:pathLst>
              <a:path w="13134801" h="4898960">
                <a:moveTo>
                  <a:pt x="0" y="0"/>
                </a:moveTo>
                <a:lnTo>
                  <a:pt x="13134801" y="0"/>
                </a:lnTo>
                <a:lnTo>
                  <a:pt x="13134801" y="4898960"/>
                </a:lnTo>
                <a:lnTo>
                  <a:pt x="0" y="48989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747" r="-1022" b="-10938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6316932" y="7401585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8832569" y="4945157"/>
            <a:ext cx="4648255" cy="4532771"/>
          </a:xfrm>
          <a:custGeom>
            <a:avLst/>
            <a:gdLst/>
            <a:ahLst/>
            <a:cxnLst/>
            <a:rect l="l" t="t" r="r" b="b"/>
            <a:pathLst>
              <a:path w="4648255" h="4532771">
                <a:moveTo>
                  <a:pt x="0" y="0"/>
                </a:moveTo>
                <a:lnTo>
                  <a:pt x="4648256" y="0"/>
                </a:lnTo>
                <a:lnTo>
                  <a:pt x="4648256" y="4532771"/>
                </a:lnTo>
                <a:lnTo>
                  <a:pt x="0" y="45327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19031" y="2905491"/>
            <a:ext cx="13449938" cy="2689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63"/>
              </a:lnSpc>
            </a:pPr>
            <a:r>
              <a:rPr lang="en-US" sz="21264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280761" y="303580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781515" y="1646188"/>
            <a:ext cx="6724969" cy="514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 b="1" spc="309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Pizza Sales Presentation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-752650" y="9258300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9379921" y="7496712"/>
            <a:ext cx="7576275" cy="1168935"/>
            <a:chOff x="0" y="0"/>
            <a:chExt cx="2634019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634019" cy="406400"/>
            </a:xfrm>
            <a:custGeom>
              <a:avLst/>
              <a:gdLst/>
              <a:ahLst/>
              <a:cxnLst/>
              <a:rect l="l" t="t" r="r" b="b"/>
              <a:pathLst>
                <a:path w="2634019" h="406400">
                  <a:moveTo>
                    <a:pt x="2430819" y="0"/>
                  </a:moveTo>
                  <a:cubicBezTo>
                    <a:pt x="2543043" y="0"/>
                    <a:pt x="2634019" y="90976"/>
                    <a:pt x="2634019" y="203200"/>
                  </a:cubicBezTo>
                  <a:cubicBezTo>
                    <a:pt x="2634019" y="315424"/>
                    <a:pt x="2543043" y="406400"/>
                    <a:pt x="24308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A6E19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2634019" cy="454025"/>
            </a:xfrm>
            <a:prstGeom prst="rect">
              <a:avLst/>
            </a:prstGeom>
          </p:spPr>
          <p:txBody>
            <a:bodyPr lIns="31690" tIns="31690" rIns="31690" bIns="31690" rtlCol="0" anchor="ctr"/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147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https://www.linkedin.com/in/hrithik-muthanna-35a2a3273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42744" y="6930638"/>
            <a:ext cx="7196386" cy="3844529"/>
            <a:chOff x="0" y="0"/>
            <a:chExt cx="1114909" cy="5956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14909" cy="595618"/>
            </a:xfrm>
            <a:custGeom>
              <a:avLst/>
              <a:gdLst/>
              <a:ahLst/>
              <a:cxnLst/>
              <a:rect l="l" t="t" r="r" b="b"/>
              <a:pathLst>
                <a:path w="1114909" h="595618">
                  <a:moveTo>
                    <a:pt x="24744" y="0"/>
                  </a:moveTo>
                  <a:lnTo>
                    <a:pt x="1090165" y="0"/>
                  </a:lnTo>
                  <a:cubicBezTo>
                    <a:pt x="1103830" y="0"/>
                    <a:pt x="1114909" y="11078"/>
                    <a:pt x="1114909" y="24744"/>
                  </a:cubicBezTo>
                  <a:lnTo>
                    <a:pt x="1114909" y="570875"/>
                  </a:lnTo>
                  <a:cubicBezTo>
                    <a:pt x="1114909" y="584540"/>
                    <a:pt x="1103830" y="595618"/>
                    <a:pt x="1090165" y="595618"/>
                  </a:cubicBezTo>
                  <a:lnTo>
                    <a:pt x="24744" y="595618"/>
                  </a:lnTo>
                  <a:cubicBezTo>
                    <a:pt x="11078" y="595618"/>
                    <a:pt x="0" y="584540"/>
                    <a:pt x="0" y="570875"/>
                  </a:cubicBezTo>
                  <a:lnTo>
                    <a:pt x="0" y="24744"/>
                  </a:lnTo>
                  <a:cubicBezTo>
                    <a:pt x="0" y="11078"/>
                    <a:pt x="11078" y="0"/>
                    <a:pt x="24744" y="0"/>
                  </a:cubicBezTo>
                  <a:close/>
                </a:path>
              </a:pathLst>
            </a:custGeom>
            <a:blipFill>
              <a:blip r:embed="rId3"/>
              <a:stretch>
                <a:fillRect t="-12356" b="-1235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-542744" y="-351959"/>
            <a:ext cx="7196386" cy="3844529"/>
            <a:chOff x="0" y="0"/>
            <a:chExt cx="1114909" cy="5956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14909" cy="595618"/>
            </a:xfrm>
            <a:custGeom>
              <a:avLst/>
              <a:gdLst/>
              <a:ahLst/>
              <a:cxnLst/>
              <a:rect l="l" t="t" r="r" b="b"/>
              <a:pathLst>
                <a:path w="1114909" h="595618">
                  <a:moveTo>
                    <a:pt x="24744" y="0"/>
                  </a:moveTo>
                  <a:lnTo>
                    <a:pt x="1090165" y="0"/>
                  </a:lnTo>
                  <a:cubicBezTo>
                    <a:pt x="1103830" y="0"/>
                    <a:pt x="1114909" y="11078"/>
                    <a:pt x="1114909" y="24744"/>
                  </a:cubicBezTo>
                  <a:lnTo>
                    <a:pt x="1114909" y="570875"/>
                  </a:lnTo>
                  <a:cubicBezTo>
                    <a:pt x="1114909" y="584540"/>
                    <a:pt x="1103830" y="595618"/>
                    <a:pt x="1090165" y="595618"/>
                  </a:cubicBezTo>
                  <a:lnTo>
                    <a:pt x="24744" y="595618"/>
                  </a:lnTo>
                  <a:cubicBezTo>
                    <a:pt x="11078" y="595618"/>
                    <a:pt x="0" y="584540"/>
                    <a:pt x="0" y="570875"/>
                  </a:cubicBezTo>
                  <a:lnTo>
                    <a:pt x="0" y="24744"/>
                  </a:lnTo>
                  <a:cubicBezTo>
                    <a:pt x="0" y="11078"/>
                    <a:pt x="11078" y="0"/>
                    <a:pt x="24744" y="0"/>
                  </a:cubicBezTo>
                  <a:close/>
                </a:path>
              </a:pathLst>
            </a:custGeom>
            <a:blipFill>
              <a:blip r:embed="rId4"/>
              <a:stretch>
                <a:fillRect t="-12356" b="-12356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543050" y="5330883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127971" y="1522680"/>
            <a:ext cx="10786666" cy="821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4186" lvl="1" indent="-282093" algn="l">
              <a:lnSpc>
                <a:spcPts val="3658"/>
              </a:lnSpc>
              <a:buFont typeface="Arial"/>
              <a:buChar char="•"/>
            </a:pPr>
            <a:r>
              <a:rPr lang="en-US" sz="26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-US" sz="261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Pizza Sales dataset </a:t>
            </a:r>
            <a:r>
              <a:rPr lang="en-US" sz="26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 structured across four different files, each capturing essential aspects of the sales process. </a:t>
            </a:r>
          </a:p>
          <a:p>
            <a:pPr marL="564186" lvl="1" indent="-282093" algn="l">
              <a:lnSpc>
                <a:spcPts val="3658"/>
              </a:lnSpc>
              <a:buFont typeface="Arial"/>
              <a:buChar char="•"/>
            </a:pPr>
            <a:r>
              <a:rPr lang="en-US" sz="26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-US" sz="261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order details</a:t>
            </a:r>
            <a:r>
              <a:rPr lang="en-US" sz="26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file contains records with `order_id`, `pizza_id`, and `quantity`, allowing you to track how many of each pizza type was ordered per transaction. </a:t>
            </a:r>
          </a:p>
          <a:p>
            <a:pPr marL="564186" lvl="1" indent="-282093" algn="l">
              <a:lnSpc>
                <a:spcPts val="3658"/>
              </a:lnSpc>
              <a:buFont typeface="Arial"/>
              <a:buChar char="•"/>
            </a:pPr>
            <a:r>
              <a:rPr lang="en-US" sz="26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-US" sz="261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orders </a:t>
            </a:r>
            <a:r>
              <a:rPr lang="en-US" sz="26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provides additional context for each order, specifying the `order_id`, `date`, and `time` the order was placed. </a:t>
            </a:r>
          </a:p>
          <a:p>
            <a:pPr marL="564186" lvl="1" indent="-282093" algn="l">
              <a:lnSpc>
                <a:spcPts val="3658"/>
              </a:lnSpc>
              <a:buFont typeface="Arial"/>
              <a:buChar char="•"/>
            </a:pPr>
            <a:r>
              <a:rPr lang="en-US" sz="26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-US" sz="261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pizza types</a:t>
            </a:r>
            <a:r>
              <a:rPr lang="en-US" sz="26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file offers insight into the characteristics of each pizza, listing the `pizza_type`, its `name`, `category` (such as vegetarian or non-vegetarian), and `ingredients` used. </a:t>
            </a:r>
          </a:p>
          <a:p>
            <a:pPr marL="564186" lvl="1" indent="-282093" algn="l">
              <a:lnSpc>
                <a:spcPts val="3658"/>
              </a:lnSpc>
              <a:buFont typeface="Arial"/>
              <a:buChar char="•"/>
            </a:pPr>
            <a:r>
              <a:rPr lang="en-US" sz="26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Finally, the </a:t>
            </a:r>
            <a:r>
              <a:rPr lang="en-US" sz="261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pizzas </a:t>
            </a:r>
            <a:r>
              <a:rPr lang="en-US" sz="26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file links the `pizza_id` to a specific `pizza_type`, `size`, and `price`, enabling analysis of different pizza offerings and their sales performance by size and price. Together, these files provide a comprehensive view of pizza sales, from individual order details to pizza descriptions and pricing.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27951" y="303996"/>
            <a:ext cx="198670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42744" y="2219892"/>
            <a:ext cx="4519126" cy="7230233"/>
            <a:chOff x="0" y="0"/>
            <a:chExt cx="700131" cy="11201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0131" cy="1120152"/>
            </a:xfrm>
            <a:custGeom>
              <a:avLst/>
              <a:gdLst/>
              <a:ahLst/>
              <a:cxnLst/>
              <a:rect l="l" t="t" r="r" b="b"/>
              <a:pathLst>
                <a:path w="700131" h="1120152">
                  <a:moveTo>
                    <a:pt x="39402" y="0"/>
                  </a:moveTo>
                  <a:lnTo>
                    <a:pt x="660729" y="0"/>
                  </a:lnTo>
                  <a:cubicBezTo>
                    <a:pt x="671179" y="0"/>
                    <a:pt x="681201" y="4151"/>
                    <a:pt x="688590" y="11541"/>
                  </a:cubicBezTo>
                  <a:cubicBezTo>
                    <a:pt x="695980" y="18930"/>
                    <a:pt x="700131" y="28952"/>
                    <a:pt x="700131" y="39402"/>
                  </a:cubicBezTo>
                  <a:lnTo>
                    <a:pt x="700131" y="1080750"/>
                  </a:lnTo>
                  <a:cubicBezTo>
                    <a:pt x="700131" y="1102511"/>
                    <a:pt x="682490" y="1120152"/>
                    <a:pt x="660729" y="1120152"/>
                  </a:cubicBezTo>
                  <a:lnTo>
                    <a:pt x="39402" y="1120152"/>
                  </a:lnTo>
                  <a:cubicBezTo>
                    <a:pt x="28952" y="1120152"/>
                    <a:pt x="18930" y="1116001"/>
                    <a:pt x="11541" y="1108612"/>
                  </a:cubicBezTo>
                  <a:cubicBezTo>
                    <a:pt x="4151" y="1101222"/>
                    <a:pt x="0" y="1091200"/>
                    <a:pt x="0" y="1080750"/>
                  </a:cubicBezTo>
                  <a:lnTo>
                    <a:pt x="0" y="39402"/>
                  </a:lnTo>
                  <a:cubicBezTo>
                    <a:pt x="0" y="17641"/>
                    <a:pt x="17641" y="0"/>
                    <a:pt x="39402" y="0"/>
                  </a:cubicBezTo>
                  <a:close/>
                </a:path>
              </a:pathLst>
            </a:custGeom>
            <a:blipFill>
              <a:blip r:embed="rId3"/>
              <a:stretch>
                <a:fillRect l="-13996" r="-1399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-1369281" y="-1817533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191508" y="971550"/>
            <a:ext cx="12688078" cy="9194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2"/>
              </a:lnSpc>
            </a:pPr>
            <a:r>
              <a:rPr lang="en-US" sz="251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Basic:</a:t>
            </a:r>
          </a:p>
          <a:p>
            <a:pPr marL="543283" lvl="1" indent="-271641" algn="l">
              <a:lnSpc>
                <a:spcPts val="3522"/>
              </a:lnSpc>
              <a:buFont typeface="Arial"/>
              <a:buChar char="•"/>
            </a:pPr>
            <a:r>
              <a:rPr lang="en-US" sz="25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Retrieve the total number of orders placed.</a:t>
            </a:r>
          </a:p>
          <a:p>
            <a:pPr marL="543283" lvl="1" indent="-271641" algn="l">
              <a:lnSpc>
                <a:spcPts val="3522"/>
              </a:lnSpc>
              <a:buFont typeface="Arial"/>
              <a:buChar char="•"/>
            </a:pPr>
            <a:r>
              <a:rPr lang="en-US" sz="25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Calculate the total revenue generated from pizza sales.</a:t>
            </a:r>
          </a:p>
          <a:p>
            <a:pPr marL="543283" lvl="1" indent="-271641" algn="l">
              <a:lnSpc>
                <a:spcPts val="3522"/>
              </a:lnSpc>
              <a:buFont typeface="Arial"/>
              <a:buChar char="•"/>
            </a:pPr>
            <a:r>
              <a:rPr lang="en-US" sz="25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Identify the highest-priced pizza.</a:t>
            </a:r>
          </a:p>
          <a:p>
            <a:pPr marL="543283" lvl="1" indent="-271641" algn="l">
              <a:lnSpc>
                <a:spcPts val="3522"/>
              </a:lnSpc>
              <a:buFont typeface="Arial"/>
              <a:buChar char="•"/>
            </a:pPr>
            <a:r>
              <a:rPr lang="en-US" sz="25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Identify the most common pizza size ordered.</a:t>
            </a:r>
          </a:p>
          <a:p>
            <a:pPr marL="543283" lvl="1" indent="-271641" algn="l">
              <a:lnSpc>
                <a:spcPts val="3522"/>
              </a:lnSpc>
              <a:buFont typeface="Arial"/>
              <a:buChar char="•"/>
            </a:pPr>
            <a:r>
              <a:rPr lang="en-US" sz="25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List the top 5 most ordered pizza types along with their quantities.</a:t>
            </a:r>
          </a:p>
          <a:p>
            <a:pPr algn="l">
              <a:lnSpc>
                <a:spcPts val="3522"/>
              </a:lnSpc>
            </a:pPr>
            <a:endParaRPr lang="en-US" sz="2516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522"/>
              </a:lnSpc>
            </a:pPr>
            <a:r>
              <a:rPr lang="en-US" sz="251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Intermediate:</a:t>
            </a:r>
          </a:p>
          <a:p>
            <a:pPr marL="543283" lvl="1" indent="-271641" algn="l">
              <a:lnSpc>
                <a:spcPts val="3522"/>
              </a:lnSpc>
              <a:buFont typeface="Arial"/>
              <a:buChar char="•"/>
            </a:pPr>
            <a:r>
              <a:rPr lang="en-US" sz="25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Join the necessary tables to find the total quantity of each pizza category ordered.</a:t>
            </a:r>
          </a:p>
          <a:p>
            <a:pPr marL="543283" lvl="1" indent="-271641" algn="l">
              <a:lnSpc>
                <a:spcPts val="3522"/>
              </a:lnSpc>
              <a:buFont typeface="Arial"/>
              <a:buChar char="•"/>
            </a:pPr>
            <a:r>
              <a:rPr lang="en-US" sz="25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Determine the distribution of orders by hour of the day.</a:t>
            </a:r>
          </a:p>
          <a:p>
            <a:pPr marL="543283" lvl="1" indent="-271641" algn="l">
              <a:lnSpc>
                <a:spcPts val="3522"/>
              </a:lnSpc>
              <a:buFont typeface="Arial"/>
              <a:buChar char="•"/>
            </a:pPr>
            <a:r>
              <a:rPr lang="en-US" sz="25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Join relevant tables to find the category-wise distribution of pizzas.</a:t>
            </a:r>
          </a:p>
          <a:p>
            <a:pPr marL="543283" lvl="1" indent="-271641" algn="l">
              <a:lnSpc>
                <a:spcPts val="3522"/>
              </a:lnSpc>
              <a:buFont typeface="Arial"/>
              <a:buChar char="•"/>
            </a:pPr>
            <a:r>
              <a:rPr lang="en-US" sz="25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Group the orders by date and calculate the average number of pizzas ordered per day.</a:t>
            </a:r>
          </a:p>
          <a:p>
            <a:pPr marL="543283" lvl="1" indent="-271641" algn="l">
              <a:lnSpc>
                <a:spcPts val="3522"/>
              </a:lnSpc>
              <a:buFont typeface="Arial"/>
              <a:buChar char="•"/>
            </a:pPr>
            <a:r>
              <a:rPr lang="en-US" sz="25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Determine the top 3 most ordered pizza types based on revenue.</a:t>
            </a:r>
          </a:p>
          <a:p>
            <a:pPr algn="l">
              <a:lnSpc>
                <a:spcPts val="3522"/>
              </a:lnSpc>
            </a:pPr>
            <a:endParaRPr lang="en-US" sz="2516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522"/>
              </a:lnSpc>
            </a:pPr>
            <a:r>
              <a:rPr lang="en-US" sz="251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Advanced:</a:t>
            </a:r>
          </a:p>
          <a:p>
            <a:pPr marL="543283" lvl="1" indent="-271641" algn="l">
              <a:lnSpc>
                <a:spcPts val="3522"/>
              </a:lnSpc>
              <a:buFont typeface="Arial"/>
              <a:buChar char="•"/>
            </a:pPr>
            <a:r>
              <a:rPr lang="en-US" sz="25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Calculate the percentage contribution of each pizza type to total revenue.</a:t>
            </a:r>
          </a:p>
          <a:p>
            <a:pPr marL="543283" lvl="1" indent="-271641" algn="l">
              <a:lnSpc>
                <a:spcPts val="3522"/>
              </a:lnSpc>
              <a:buFont typeface="Arial"/>
              <a:buChar char="•"/>
            </a:pPr>
            <a:r>
              <a:rPr lang="en-US" sz="25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Analyze the cumulative revenue generated over time.</a:t>
            </a:r>
          </a:p>
          <a:p>
            <a:pPr marL="543283" lvl="1" indent="-271641" algn="l">
              <a:lnSpc>
                <a:spcPts val="3522"/>
              </a:lnSpc>
              <a:buFont typeface="Arial"/>
              <a:buChar char="•"/>
            </a:pPr>
            <a:r>
              <a:rPr lang="en-US" sz="25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Determine the top 3 most ordered pizza types based on revenue for each pizza category.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91508" y="338944"/>
            <a:ext cx="13067792" cy="72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432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Questions: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543050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542105" y="1191091"/>
            <a:ext cx="7561026" cy="7277488"/>
          </a:xfrm>
          <a:custGeom>
            <a:avLst/>
            <a:gdLst/>
            <a:ahLst/>
            <a:cxnLst/>
            <a:rect l="l" t="t" r="r" b="b"/>
            <a:pathLst>
              <a:path w="7561026" h="7277488">
                <a:moveTo>
                  <a:pt x="0" y="0"/>
                </a:moveTo>
                <a:lnTo>
                  <a:pt x="7561026" y="0"/>
                </a:lnTo>
                <a:lnTo>
                  <a:pt x="7561026" y="7277488"/>
                </a:lnTo>
                <a:lnTo>
                  <a:pt x="0" y="7277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127815" y="1702631"/>
            <a:ext cx="12022590" cy="4155535"/>
          </a:xfrm>
          <a:custGeom>
            <a:avLst/>
            <a:gdLst/>
            <a:ahLst/>
            <a:cxnLst/>
            <a:rect l="l" t="t" r="r" b="b"/>
            <a:pathLst>
              <a:path w="12022590" h="4155535">
                <a:moveTo>
                  <a:pt x="0" y="0"/>
                </a:moveTo>
                <a:lnTo>
                  <a:pt x="12022591" y="0"/>
                </a:lnTo>
                <a:lnTo>
                  <a:pt x="12022591" y="4155536"/>
                </a:lnTo>
                <a:lnTo>
                  <a:pt x="0" y="4155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127815" y="6002816"/>
            <a:ext cx="6919641" cy="2465762"/>
          </a:xfrm>
          <a:custGeom>
            <a:avLst/>
            <a:gdLst/>
            <a:ahLst/>
            <a:cxnLst/>
            <a:rect l="l" t="t" r="r" b="b"/>
            <a:pathLst>
              <a:path w="6919641" h="2465762">
                <a:moveTo>
                  <a:pt x="0" y="0"/>
                </a:moveTo>
                <a:lnTo>
                  <a:pt x="6919642" y="0"/>
                </a:lnTo>
                <a:lnTo>
                  <a:pt x="6919642" y="2465763"/>
                </a:lnTo>
                <a:lnTo>
                  <a:pt x="0" y="24657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944" r="-19320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543050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542105" y="1191091"/>
            <a:ext cx="7561026" cy="7277488"/>
          </a:xfrm>
          <a:custGeom>
            <a:avLst/>
            <a:gdLst/>
            <a:ahLst/>
            <a:cxnLst/>
            <a:rect l="l" t="t" r="r" b="b"/>
            <a:pathLst>
              <a:path w="7561026" h="7277488">
                <a:moveTo>
                  <a:pt x="0" y="0"/>
                </a:moveTo>
                <a:lnTo>
                  <a:pt x="7561026" y="0"/>
                </a:lnTo>
                <a:lnTo>
                  <a:pt x="7561026" y="7277488"/>
                </a:lnTo>
                <a:lnTo>
                  <a:pt x="0" y="7277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211717" y="1504756"/>
            <a:ext cx="12047583" cy="4871021"/>
          </a:xfrm>
          <a:custGeom>
            <a:avLst/>
            <a:gdLst/>
            <a:ahLst/>
            <a:cxnLst/>
            <a:rect l="l" t="t" r="r" b="b"/>
            <a:pathLst>
              <a:path w="12047583" h="4871021">
                <a:moveTo>
                  <a:pt x="0" y="0"/>
                </a:moveTo>
                <a:lnTo>
                  <a:pt x="12047583" y="0"/>
                </a:lnTo>
                <a:lnTo>
                  <a:pt x="12047583" y="4871021"/>
                </a:lnTo>
                <a:lnTo>
                  <a:pt x="0" y="48710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211717" y="6538168"/>
            <a:ext cx="7241226" cy="2092801"/>
          </a:xfrm>
          <a:custGeom>
            <a:avLst/>
            <a:gdLst/>
            <a:ahLst/>
            <a:cxnLst/>
            <a:rect l="l" t="t" r="r" b="b"/>
            <a:pathLst>
              <a:path w="7241226" h="2092801">
                <a:moveTo>
                  <a:pt x="0" y="0"/>
                </a:moveTo>
                <a:lnTo>
                  <a:pt x="7241226" y="0"/>
                </a:lnTo>
                <a:lnTo>
                  <a:pt x="7241226" y="2092801"/>
                </a:lnTo>
                <a:lnTo>
                  <a:pt x="0" y="20928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7886" r="-19548" b="-22747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1543050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542105" y="1191091"/>
            <a:ext cx="7561026" cy="7277488"/>
          </a:xfrm>
          <a:custGeom>
            <a:avLst/>
            <a:gdLst/>
            <a:ahLst/>
            <a:cxnLst/>
            <a:rect l="l" t="t" r="r" b="b"/>
            <a:pathLst>
              <a:path w="7561026" h="7277488">
                <a:moveTo>
                  <a:pt x="0" y="0"/>
                </a:moveTo>
                <a:lnTo>
                  <a:pt x="7561026" y="0"/>
                </a:lnTo>
                <a:lnTo>
                  <a:pt x="7561026" y="7277488"/>
                </a:lnTo>
                <a:lnTo>
                  <a:pt x="0" y="7277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126002" y="681402"/>
            <a:ext cx="12133298" cy="4992174"/>
          </a:xfrm>
          <a:custGeom>
            <a:avLst/>
            <a:gdLst/>
            <a:ahLst/>
            <a:cxnLst/>
            <a:rect l="l" t="t" r="r" b="b"/>
            <a:pathLst>
              <a:path w="12133298" h="4992174">
                <a:moveTo>
                  <a:pt x="0" y="0"/>
                </a:moveTo>
                <a:lnTo>
                  <a:pt x="12133298" y="0"/>
                </a:lnTo>
                <a:lnTo>
                  <a:pt x="12133298" y="4992174"/>
                </a:lnTo>
                <a:lnTo>
                  <a:pt x="0" y="49921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175861" y="5812978"/>
            <a:ext cx="7456547" cy="2495075"/>
          </a:xfrm>
          <a:custGeom>
            <a:avLst/>
            <a:gdLst/>
            <a:ahLst/>
            <a:cxnLst/>
            <a:rect l="l" t="t" r="r" b="b"/>
            <a:pathLst>
              <a:path w="7456547" h="2495075">
                <a:moveTo>
                  <a:pt x="0" y="0"/>
                </a:moveTo>
                <a:lnTo>
                  <a:pt x="7456547" y="0"/>
                </a:lnTo>
                <a:lnTo>
                  <a:pt x="7456547" y="2495075"/>
                </a:lnTo>
                <a:lnTo>
                  <a:pt x="0" y="24950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1543050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542105" y="1191091"/>
            <a:ext cx="7561026" cy="7277488"/>
          </a:xfrm>
          <a:custGeom>
            <a:avLst/>
            <a:gdLst/>
            <a:ahLst/>
            <a:cxnLst/>
            <a:rect l="l" t="t" r="r" b="b"/>
            <a:pathLst>
              <a:path w="7561026" h="7277488">
                <a:moveTo>
                  <a:pt x="0" y="0"/>
                </a:moveTo>
                <a:lnTo>
                  <a:pt x="7561026" y="0"/>
                </a:lnTo>
                <a:lnTo>
                  <a:pt x="7561026" y="7277488"/>
                </a:lnTo>
                <a:lnTo>
                  <a:pt x="0" y="7277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186948" y="363284"/>
            <a:ext cx="12072352" cy="5553731"/>
          </a:xfrm>
          <a:custGeom>
            <a:avLst/>
            <a:gdLst/>
            <a:ahLst/>
            <a:cxnLst/>
            <a:rect l="l" t="t" r="r" b="b"/>
            <a:pathLst>
              <a:path w="12072352" h="5553731">
                <a:moveTo>
                  <a:pt x="0" y="0"/>
                </a:moveTo>
                <a:lnTo>
                  <a:pt x="12072352" y="0"/>
                </a:lnTo>
                <a:lnTo>
                  <a:pt x="12072352" y="5553731"/>
                </a:lnTo>
                <a:lnTo>
                  <a:pt x="0" y="55537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186948" y="6219212"/>
            <a:ext cx="6776164" cy="2725422"/>
          </a:xfrm>
          <a:custGeom>
            <a:avLst/>
            <a:gdLst/>
            <a:ahLst/>
            <a:cxnLst/>
            <a:rect l="l" t="t" r="r" b="b"/>
            <a:pathLst>
              <a:path w="6776164" h="2725422">
                <a:moveTo>
                  <a:pt x="0" y="0"/>
                </a:moveTo>
                <a:lnTo>
                  <a:pt x="6776164" y="0"/>
                </a:lnTo>
                <a:lnTo>
                  <a:pt x="6776164" y="2725423"/>
                </a:lnTo>
                <a:lnTo>
                  <a:pt x="0" y="27254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188" b="-1188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1543050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542105" y="1191091"/>
            <a:ext cx="7561026" cy="7277488"/>
          </a:xfrm>
          <a:custGeom>
            <a:avLst/>
            <a:gdLst/>
            <a:ahLst/>
            <a:cxnLst/>
            <a:rect l="l" t="t" r="r" b="b"/>
            <a:pathLst>
              <a:path w="7561026" h="7277488">
                <a:moveTo>
                  <a:pt x="0" y="0"/>
                </a:moveTo>
                <a:lnTo>
                  <a:pt x="7561026" y="0"/>
                </a:lnTo>
                <a:lnTo>
                  <a:pt x="7561026" y="7277488"/>
                </a:lnTo>
                <a:lnTo>
                  <a:pt x="0" y="7277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249291" y="614087"/>
            <a:ext cx="12010009" cy="5336512"/>
          </a:xfrm>
          <a:custGeom>
            <a:avLst/>
            <a:gdLst/>
            <a:ahLst/>
            <a:cxnLst/>
            <a:rect l="l" t="t" r="r" b="b"/>
            <a:pathLst>
              <a:path w="12010009" h="5336512">
                <a:moveTo>
                  <a:pt x="0" y="0"/>
                </a:moveTo>
                <a:lnTo>
                  <a:pt x="12010009" y="0"/>
                </a:lnTo>
                <a:lnTo>
                  <a:pt x="12010009" y="5336512"/>
                </a:lnTo>
                <a:lnTo>
                  <a:pt x="0" y="53365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249291" y="6156620"/>
            <a:ext cx="8657518" cy="2788014"/>
          </a:xfrm>
          <a:custGeom>
            <a:avLst/>
            <a:gdLst/>
            <a:ahLst/>
            <a:cxnLst/>
            <a:rect l="l" t="t" r="r" b="b"/>
            <a:pathLst>
              <a:path w="8657518" h="2788014">
                <a:moveTo>
                  <a:pt x="0" y="0"/>
                </a:moveTo>
                <a:lnTo>
                  <a:pt x="8657519" y="0"/>
                </a:lnTo>
                <a:lnTo>
                  <a:pt x="8657519" y="2788015"/>
                </a:lnTo>
                <a:lnTo>
                  <a:pt x="0" y="278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1543050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542105" y="1191091"/>
            <a:ext cx="7561026" cy="7277488"/>
          </a:xfrm>
          <a:custGeom>
            <a:avLst/>
            <a:gdLst/>
            <a:ahLst/>
            <a:cxnLst/>
            <a:rect l="l" t="t" r="r" b="b"/>
            <a:pathLst>
              <a:path w="7561026" h="7277488">
                <a:moveTo>
                  <a:pt x="0" y="0"/>
                </a:moveTo>
                <a:lnTo>
                  <a:pt x="7561026" y="0"/>
                </a:lnTo>
                <a:lnTo>
                  <a:pt x="7561026" y="7277488"/>
                </a:lnTo>
                <a:lnTo>
                  <a:pt x="0" y="7277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184484" y="692000"/>
            <a:ext cx="12074816" cy="4708842"/>
          </a:xfrm>
          <a:custGeom>
            <a:avLst/>
            <a:gdLst/>
            <a:ahLst/>
            <a:cxnLst/>
            <a:rect l="l" t="t" r="r" b="b"/>
            <a:pathLst>
              <a:path w="12074816" h="4708842">
                <a:moveTo>
                  <a:pt x="0" y="0"/>
                </a:moveTo>
                <a:lnTo>
                  <a:pt x="12074816" y="0"/>
                </a:lnTo>
                <a:lnTo>
                  <a:pt x="12074816" y="4708842"/>
                </a:lnTo>
                <a:lnTo>
                  <a:pt x="0" y="47088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184484" y="5649120"/>
            <a:ext cx="7425695" cy="2981849"/>
          </a:xfrm>
          <a:custGeom>
            <a:avLst/>
            <a:gdLst/>
            <a:ahLst/>
            <a:cxnLst/>
            <a:rect l="l" t="t" r="r" b="b"/>
            <a:pathLst>
              <a:path w="7425695" h="2981849">
                <a:moveTo>
                  <a:pt x="0" y="0"/>
                </a:moveTo>
                <a:lnTo>
                  <a:pt x="7425694" y="0"/>
                </a:lnTo>
                <a:lnTo>
                  <a:pt x="7425694" y="2981849"/>
                </a:lnTo>
                <a:lnTo>
                  <a:pt x="0" y="29818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6828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363</Words>
  <Application>Microsoft Office PowerPoint</Application>
  <PresentationFormat>Custom</PresentationFormat>
  <Paragraphs>29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Canva Sans Bold</vt:lpstr>
      <vt:lpstr>Canva Sans</vt:lpstr>
      <vt:lpstr>Calibri</vt:lpstr>
      <vt:lpstr>Bebas Neue Bold</vt:lpstr>
      <vt:lpstr>Montserrat Bold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Orange Modern Bold Pizza Resto Presentation</dc:title>
  <cp:lastModifiedBy>Hrithik Muthanna</cp:lastModifiedBy>
  <cp:revision>2</cp:revision>
  <dcterms:created xsi:type="dcterms:W3CDTF">2006-08-16T00:00:00Z</dcterms:created>
  <dcterms:modified xsi:type="dcterms:W3CDTF">2024-09-26T17:24:32Z</dcterms:modified>
  <dc:identifier>DAGR3yNC_Gc</dc:identifier>
</cp:coreProperties>
</file>